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90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67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4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90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81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95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07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039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009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7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57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7A71-44CF-474F-AF8B-BA76E57118D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5873E-6A06-4B44-AA87-8EC85F2E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45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492587" y="280622"/>
            <a:ext cx="518441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родители и ребята!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41544" y="1036757"/>
            <a:ext cx="8179847" cy="5229573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>
            <a:spAutoFit/>
          </a:bodyPr>
          <a:lstStyle/>
          <a:p>
            <a:pPr indent="363538">
              <a:lnSpc>
                <a:spcPct val="1070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Амгинский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центр творческого развития им. </a:t>
            </a:r>
            <a:r>
              <a:rPr lang="ru-RU" sz="2400" dirty="0" err="1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О.П.Ивановой-Сидоркевич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объявляет набор детей 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кружок  начальных классов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Лепные сувениры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(лепка, сборка сувениров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разных значков, </a:t>
            </a:r>
            <a:r>
              <a:rPr lang="ru-RU" sz="2400" dirty="0" err="1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брелков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брошей  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и т.д.)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 с 7 до 10 лет.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средних и старших классов (с 11 до 15 лет)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Кукла моего детства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 (лепка 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куклы для игры, сувенира, интерьерных кукол).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Записаться можно по телефону: 8 924 560 57 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04  (</a:t>
            </a:r>
            <a:r>
              <a:rPr lang="ru-RU" sz="24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ватсап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Мария Дмитриевна, педагог ДО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 адресу: с. </a:t>
            </a:r>
            <a:r>
              <a:rPr lang="ru-RU" sz="2400" dirty="0" err="1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Амга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ул. Ленина 44,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4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Амгинский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ЦТР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Телефон:    4-12-47, методисты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Сентябрь 2020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947" y="1700022"/>
            <a:ext cx="1405405" cy="14142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973" y="3310209"/>
            <a:ext cx="1479718" cy="1306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43" y="4669402"/>
            <a:ext cx="1223977" cy="15867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0" y="104080"/>
            <a:ext cx="1561487" cy="1947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36" y="1959696"/>
            <a:ext cx="1185936" cy="1581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0" y="3569510"/>
            <a:ext cx="1296199" cy="12637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0" y="4890436"/>
            <a:ext cx="1696121" cy="1591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2579805" y="4927158"/>
            <a:ext cx="1598169" cy="1296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42086" y="94841"/>
            <a:ext cx="2649071" cy="12548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1904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78</Words>
  <Application>Microsoft Office PowerPoint</Application>
  <PresentationFormat>Широкоэкранный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2020-05-25T09:11:11Z</dcterms:created>
  <dcterms:modified xsi:type="dcterms:W3CDTF">2020-09-16T06:40:24Z</dcterms:modified>
</cp:coreProperties>
</file>