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83" r:id="rId11"/>
    <p:sldId id="272" r:id="rId12"/>
    <p:sldId id="274" r:id="rId13"/>
    <p:sldId id="281" r:id="rId14"/>
    <p:sldId id="282" r:id="rId15"/>
    <p:sldId id="285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D8E86-9202-4D39-82D4-205578199184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BC85A-D472-476F-8E24-B2BFD3148B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BC85A-D472-476F-8E24-B2BFD3148B3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BC85A-D472-476F-8E24-B2BFD3148B3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BC85A-D472-476F-8E24-B2BFD3148B3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BC85A-D472-476F-8E24-B2BFD3148B3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BC85A-D472-476F-8E24-B2BFD3148B3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29054" y="714356"/>
            <a:ext cx="5414946" cy="321471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«За защиту реки Амга!»</a:t>
            </a:r>
            <a:r>
              <a:rPr lang="ru-RU" sz="5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357694"/>
            <a:ext cx="8215370" cy="200024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Разработчики: Платонова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Илмира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Данилова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Саргылана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l"/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ученицы 5 класса</a:t>
            </a:r>
          </a:p>
          <a:p>
            <a:pPr algn="l"/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проекта: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Жиркова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Р.Н.,  учитель биологии, химии и географии</a:t>
            </a:r>
          </a:p>
          <a:p>
            <a:pPr algn="l"/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Сэргэ-Бэсская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ООШ» </a:t>
            </a:r>
          </a:p>
          <a:p>
            <a:pPr algn="l"/>
            <a:endParaRPr lang="ru-RU" dirty="0"/>
          </a:p>
        </p:txBody>
      </p:sp>
      <p:pic>
        <p:nvPicPr>
          <p:cNvPr id="5" name="Содержимое 3" descr="https://gotonature.ru/uploads/posts/2019-07/1562926779_1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3234708" cy="316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429684" cy="2643206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Основная причина загрязнения рек – это активный рост и развитие социально-экономической жизни на берегах водоемов. К наиболее существенным загрязнителям в сельской местности ученые относят: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2857496"/>
            <a:ext cx="8429684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сточные бытовые воды населенных пунктов;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агрохимия и пестициды;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порошки и чистящие средства;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бытовые отходы и мусор;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химические соединения.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429684" cy="147002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 и социальная значимость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1357298"/>
            <a:ext cx="842968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 Амга считается специалистами пригодной для питья.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Она относительно маловодна, поэтому ее экосистема является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малозащищенной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легкоранимой даже при незначительном антропогенном воздействии.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Поступление бытовых,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сельскохозяйствен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ных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техногенных отходов в реку приведет к ухудшению ее химического состава.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429684" cy="714380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Экологическая проблема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785794"/>
            <a:ext cx="87154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Сэргэ-Бэс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Амгинском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улусе является излюбленным местом отдыха людей в летнее время, особенно в сезон купания и в сезон сбора ягод. На территории села купаться в реке можно в трех местах.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Иногда мы замечаем, как некоторые несознательные люди моют свою технику в реке, женщины часто стирают белье порошком, по берегам много заброшенных и засыпанных землей железных прутьев со времен совхоза.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активизировать обучающихся школы и жителей села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Сэргэ-Бэс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улучшению экологического состояния реки Амга.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https://gotonature.ru/uploads/posts/2019-07/1562927108_2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714620"/>
            <a:ext cx="600079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57256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проекта: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привлечь внимание общественности и жителей села к проблеме загрязнения реки Амга;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провести просветительскую работу по формированию экологического сознания населения;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разработать проект информационного баннера с экологическим призывом по охране реки Амга.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https://gotonature.ru/uploads/posts/2019-07/1562927420_4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429000"/>
            <a:ext cx="3943323" cy="312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28596" y="500042"/>
            <a:ext cx="835824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Этапы реализации проекта:</a:t>
            </a:r>
          </a:p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Срок реализации проекта: 6 месяцев</a:t>
            </a:r>
          </a:p>
          <a:p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Подготовительный этап – март 2020 г.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Основной этап – апрель-май 2020 г.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Завершающий этап – июнь-август 2020 г.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 descr="C:\Users\User\Desktop\фото\чистая амга-2019\IMG-20190906-WA0080.jpg"/>
          <p:cNvPicPr>
            <a:picLocks noChangeAspect="1" noChangeArrowheads="1"/>
          </p:cNvPicPr>
          <p:nvPr/>
        </p:nvPicPr>
        <p:blipFill>
          <a:blip r:embed="rId3"/>
          <a:srcRect t="16667" b="7143"/>
          <a:stretch>
            <a:fillRect/>
          </a:stretch>
        </p:blipFill>
        <p:spPr bwMode="auto">
          <a:xfrm>
            <a:off x="4732736" y="214290"/>
            <a:ext cx="4250561" cy="2428892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85720" y="1142984"/>
            <a:ext cx="850112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езультаты проекта: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Обращение внимания населения и отдыхающих к защите реки Амга.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Выпуск и распространение листовок с призывом охраны реки.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Оформление и установка информационного баннера с экологическим призывом.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Улучшение экологической обстановки села.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Оснащение проекта в СМИ.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214290"/>
            <a:ext cx="85011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проекта</a:t>
            </a: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57157" y="1071546"/>
          <a:ext cx="8429687" cy="506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109"/>
                <a:gridCol w="944706"/>
                <a:gridCol w="944706"/>
                <a:gridCol w="1114270"/>
                <a:gridCol w="1404948"/>
                <a:gridCol w="1404948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Мероприятие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Сумма,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тыс. руб.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числе, рублей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внебюдж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сред-ва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спонсоры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Бумага 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А4, </a:t>
                      </a: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0,03</a:t>
                      </a:r>
                      <a:endParaRPr lang="ru-RU" sz="200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Строительный 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материал: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Столб, </a:t>
                      </a: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Профлист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Фанера, м</a:t>
                      </a:r>
                      <a:r>
                        <a:rPr lang="ru-RU" sz="2400" baseline="30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Шурупы, </a:t>
                      </a: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1,5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0,60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0,02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7,30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1,20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3,00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3,00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3,00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1,20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3,00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Изготовление баннера, </a:t>
                      </a:r>
                      <a:endParaRPr lang="ru-RU" sz="2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100*150 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см</a:t>
                      </a:r>
                      <a:endParaRPr lang="ru-RU" sz="20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1,175</a:t>
                      </a:r>
                      <a:endParaRPr lang="ru-RU" sz="20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2,35</a:t>
                      </a:r>
                      <a:endParaRPr lang="ru-RU" sz="20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2,35</a:t>
                      </a:r>
                      <a:endParaRPr lang="ru-RU" sz="20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9,75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3,20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6,55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1000108"/>
            <a:ext cx="5929354" cy="642941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0"/>
            <a:ext cx="8572560" cy="660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жители нашего наслега!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Мы, обучающиеся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Сэргэ-Бэсской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школы, обращаемся к вам за помощью и поддержкой! Мы хотим бороться с загрязнением нашей реки Амга. Для этого планируем установить на берегу реки информационный щит с призывом охраны Реки-матушки.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каждый из нас будет мусорить берег, стирать белье, мыть транспортные средства, то химические вещества, попавшие в реку, навредят не только обитателям реки, но и нам с вами! Необходимо соблюдать правила ведения  сельскохозяйственных работ в личных подсобных хозяйствах, чтобы не допускать поступления отходов от них в водоем.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надеемся, что вы нас поддержите, и примите участие в борьбе с загрязнением реки Амга. При этом самим соблюдать правила пользования водными ресурсами и не допускать нарушения этих правил другими людьми.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уважением к вам обучающиеся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Сэргэ-Бэсской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основной общеобразовательной школы.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428605"/>
            <a:ext cx="5929354" cy="642941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282" y="0"/>
            <a:ext cx="87154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анкеты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14282" y="571480"/>
            <a:ext cx="87154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Всего опрошено –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из них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25-35 лет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36-45 лет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46 и выше лет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вопрос «Как вы думаете, у нас есть проблема загрязнения реки Амга? Если да, то укажите, какие»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82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% опрошенных отметили наличие проблемы. При этом в качестве загрязнителей указали бытовой мусор, пожары, мойку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реке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Только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человека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видят экологической проблемы.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вопрос «Как бороться с данными проблемами?», ответили, что нужно научить детей убирать за собой мусор, установить баннеры, внести штрафные санкции, активизировать волонтерское движение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85720" y="285728"/>
            <a:ext cx="857256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в интернете нашли очень интересный опрос, как раз, касающийся нашей проблемы. Вопрос: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 мыли автомобиль на речке, у озера или ручья?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Ответы: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Да, я вижу в этом ничего плохого – 21%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Случалось, но забросил это дело – 37%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Нет – 40%.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Это показывает, что большинство людей понимают отрицательное влияние мойки автомобиля в речке. Но игнорирование или непонимание 21% водителей на загрязнение водоемов нас настораживает.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Поэтому, мы уверены, что наш проект актуален и, очень надеемся, что будет иметь положительные результаты.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214290"/>
            <a:ext cx="6643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Река Амга – жемчужница Якутии</a:t>
            </a:r>
            <a:endParaRPr lang="ru-RU" sz="3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47" r="13955"/>
          <a:stretch>
            <a:fillRect/>
          </a:stretch>
        </p:blipFill>
        <p:spPr>
          <a:xfrm>
            <a:off x="0" y="0"/>
            <a:ext cx="1971688" cy="1785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000100" y="1071546"/>
            <a:ext cx="757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у водоема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бросай мусор в воду.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оставляй мусор на берегу.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мой велосипед и другие транспортные  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средства на водоемах.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Users\User\Desktop\фото\лагерь\IMAG03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500438"/>
            <a:ext cx="393719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/>
          <a:srcRect r="5284"/>
          <a:stretch>
            <a:fillRect/>
          </a:stretch>
        </p:blipFill>
        <p:spPr bwMode="auto">
          <a:xfrm>
            <a:off x="4786314" y="4071942"/>
            <a:ext cx="3960768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10" y="357166"/>
            <a:ext cx="8268327" cy="5715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429684" cy="550072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текст баннера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можно включить изречения из учения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Өбүгэ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үѳрэ5э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Ууну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киртитимэ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Ханнык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ууну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сэнээмэ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Ууга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улаханнык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айдаарыма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Советы и нравоучения от известной народной целительницы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Доры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Иннокентьевны Кобяковой –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Эдьиий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en-US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иги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ураты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тыыннаах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дойду о5олоробут,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омук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бы</a:t>
            </a:r>
            <a:r>
              <a:rPr lang="en-US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ыытынан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итэ5элбит –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Аан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Айыл5а.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en-US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иги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сүгүрүйэбит от-мас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кутаа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уот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Эбэлэр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иччилэригэр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Үрүҥ Күҥҥэ, Мэҥэ Халлааҥҥа, Үрдүкү Айыыларга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235743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во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429684" cy="2643206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6439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2357430"/>
            <a:ext cx="48049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601</Words>
  <PresentationFormat>Экран (4:3)</PresentationFormat>
  <Paragraphs>145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«За защиту реки Амга!»      </vt:lpstr>
      <vt:lpstr> Основная причина загрязнения рек – это активный рост и развитие социально-экономической жизни на берегах водоемов. К наиболее существенным загрязнителям в сельской местности ученые относят:  </vt:lpstr>
      <vt:lpstr>Актуальность и социальная значимость  </vt:lpstr>
      <vt:lpstr> Экологическая проблема </vt:lpstr>
      <vt:lpstr>  Цель проекта: активизировать обучающихся школы и жителей села Сэргэ-Бэс по улучшению экологического состояния реки Амга.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В текст баннера можно включить изречения из учения «Өбүгэ үѳрэ5э»: - Ууну киртитимэ; - Ханнык да ууну сэнээмэ; - Ууга улаханнык айдаарыма. Советы и нравоучения от известной народной целительницы Доры Иннокентьевны Кобяковой – Эдьиий Дора:  «Биhиги – ураты тыыннаах дойду о5олоробут, омук быhыытынан итэ5элбит – Аан Айыл5а. Биhиги сүгүрүйэбит от-мас, хара тыа, кутаа уот, Эбэлэр иччилэригэр, Үрүҥ Күҥҥэ, Мэҥэ Халлааҥҥа, Үрдүкү Айыыларга».  </vt:lpstr>
      <vt:lpstr>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Река Амга</dc:title>
  <dc:creator>user</dc:creator>
  <cp:lastModifiedBy>user</cp:lastModifiedBy>
  <cp:revision>57</cp:revision>
  <dcterms:created xsi:type="dcterms:W3CDTF">2020-02-17T07:09:46Z</dcterms:created>
  <dcterms:modified xsi:type="dcterms:W3CDTF">2020-03-25T06:02:42Z</dcterms:modified>
</cp:coreProperties>
</file>